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3" r:id="rId3"/>
    <p:sldId id="259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7E2F-217B-4FF3-A01E-29B191240EF7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EB9E4-C16E-4758-B65F-D8FC2B540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61E07F-1BE4-44FA-8F93-7816CBF84A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0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8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51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9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05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1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1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78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DA40-7686-44FB-96F7-F7619B35A1FF}" type="datetimeFigureOut">
              <a:rPr lang="en-US" smtClean="0"/>
              <a:t>7/8/2016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633A-2F59-47BB-A8D8-5E76F91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0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0" y="1143000"/>
            <a:ext cx="4114800" cy="6096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en-US" sz="59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1427 x 3 = ?</a:t>
            </a:r>
            <a:endParaRPr lang="en-US" sz="59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cxnSp>
        <p:nvCxnSpPr>
          <p:cNvPr id="4100" name="AutoShape 11"/>
          <p:cNvCxnSpPr>
            <a:cxnSpLocks noChangeShapeType="1"/>
          </p:cNvCxnSpPr>
          <p:nvPr/>
        </p:nvCxnSpPr>
        <p:spPr bwMode="auto">
          <a:xfrm>
            <a:off x="6704013" y="4125913"/>
            <a:ext cx="1597025" cy="0"/>
          </a:xfrm>
          <a:prstGeom prst="straightConnector1">
            <a:avLst/>
          </a:prstGeom>
          <a:noFill/>
          <a:ln w="9525">
            <a:solidFill>
              <a:schemeClr val="tx1">
                <a:alpha val="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Date Placeholder 4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F467E76-8968-4C1A-B210-213094FC35B2}" type="datetime1">
              <a:rPr lang="vi-VN"/>
              <a:pPr>
                <a:defRPr/>
              </a:pPr>
              <a:t>08/07/2016</a:t>
            </a:fld>
            <a:endParaRPr lang="en-US"/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374B0-04FD-44A2-A8E1-009005D44F8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295400" y="1676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1427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219200" y="20574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     3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9200" y="2068513"/>
            <a:ext cx="3238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x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95400" y="26670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905000" y="2667000"/>
            <a:ext cx="45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676400" y="2667000"/>
            <a:ext cx="38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8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447800" y="2667000"/>
            <a:ext cx="38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2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1257300" y="2667000"/>
            <a:ext cx="495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96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4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cs typeface="+mn-cs"/>
              </a:rPr>
              <a:t>                 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76200" y="32766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Vậy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1427 x 3 = 4281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4191000" y="1634836"/>
            <a:ext cx="4953000" cy="65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* 3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7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21,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nhớ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2.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204854" y="2147454"/>
            <a:ext cx="4953000" cy="83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* 3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6,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thêm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8,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8.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191000" y="2978727"/>
            <a:ext cx="4953000" cy="83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* 3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4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12,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2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nhớ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1.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4177146" y="3435927"/>
            <a:ext cx="4953000" cy="831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* 3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nhân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3,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thêm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bằng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4,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viết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4.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916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build="p"/>
      <p:bldP spid="10" grpId="0"/>
      <p:bldP spid="11" grpId="0"/>
      <p:bldP spid="14" grpId="0"/>
      <p:bldP spid="15" grpId="0"/>
      <p:bldP spid="16" grpId="0"/>
      <p:bldP spid="17" grpId="0"/>
      <p:bldP spid="18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2D9208B-A19D-41FE-BD1E-CE3ACB2FFED1}" type="datetime1">
              <a:rPr lang="vi-VN" smtClean="0"/>
              <a:pPr>
                <a:defRPr/>
              </a:pPr>
              <a:t>08/07/2016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Vũ Thị Hà Đông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B749E-4562-4D61-999B-96E55A919F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22438"/>
            <a:ext cx="8229600" cy="109696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2318               1092		    1317               1409</a:t>
            </a:r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     2                    3		         4                    5</a:t>
            </a:r>
          </a:p>
          <a:p>
            <a:pPr>
              <a:buFont typeface="Arial" charset="0"/>
              <a:buNone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en-US" dirty="0" smtClean="0"/>
          </a:p>
          <a:p>
            <a:pPr>
              <a:buFont typeface="Arial" charset="0"/>
              <a:buNone/>
              <a:defRPr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	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838200" y="2068513"/>
            <a:ext cx="4603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2925763" y="2057400"/>
            <a:ext cx="460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497763" y="2057400"/>
            <a:ext cx="460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5440363" y="2057400"/>
            <a:ext cx="460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838200" y="259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auto">
          <a:xfrm>
            <a:off x="7467600" y="259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>
            <a:off x="5410200" y="259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>
            <a:off x="2895600" y="2590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457200" y="2743200"/>
            <a:ext cx="82296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4636	      3276		    5268               7045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  <a:defRPr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		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7200" y="8080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 b="1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Bài 1 (tr 115): Tính</a:t>
            </a:r>
            <a:endParaRPr lang="en-US" sz="2400">
              <a:solidFill>
                <a:srgbClr val="376092"/>
              </a:solidFill>
              <a:latin typeface="Tahoma" pitchFamily="34" charset="0"/>
              <a:cs typeface="Tahom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alibri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400">
                <a:solidFill>
                  <a:srgbClr val="376092"/>
                </a:solidFill>
                <a:latin typeface="Tahoma" pitchFamily="34" charset="0"/>
                <a:cs typeface="Tahoma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6280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66A1E27-8E25-453D-B2F2-D27AF2EF8AC8}" type="datetime1">
              <a:rPr lang="vi-VN" smtClean="0"/>
              <a:pPr>
                <a:defRPr/>
              </a:pPr>
              <a:t>08/07/2016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Vũ Thị Hà Đông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87D9C-D745-45F6-9B9B-B72B155B51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85800" y="381000"/>
            <a:ext cx="7543800" cy="107721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 b="1" u="sng" dirty="0" err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200" b="1" dirty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6764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1107 x  6                    b) 1106 x 7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2319 x 4                          1218 x 5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1425kg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-gam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397" y="2133600"/>
            <a:ext cx="3133603" cy="21336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1425kg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   …  kg ?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2807" y="304800"/>
            <a:ext cx="40959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chở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1425kg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07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676400"/>
          </a:xfrm>
        </p:spPr>
        <p:txBody>
          <a:bodyPr>
            <a:noAutofit/>
          </a:bodyPr>
          <a:lstStyle/>
          <a:p>
            <a:pPr lvl="1" eaLnBrk="1" hangingPunct="1">
              <a:lnSpc>
                <a:spcPct val="130000"/>
              </a:lnSpc>
              <a:buFont typeface="Arial" charset="0"/>
              <a:buNone/>
            </a:pPr>
            <a:r>
              <a:rPr lang="en-US" b="1" i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b="1" i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b="1" i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hangingPunct="1">
              <a:lnSpc>
                <a:spcPct val="130000"/>
              </a:lnSpc>
              <a:buFont typeface="Arial" charset="0"/>
              <a:buNone/>
            </a:pPr>
            <a:r>
              <a:rPr lang="en-US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:  1508 m</a:t>
            </a:r>
          </a:p>
          <a:p>
            <a:pPr lvl="1" eaLnBrk="1" hangingPunct="1">
              <a:lnSpc>
                <a:spcPct val="130000"/>
              </a:lnSpc>
              <a:buFont typeface="Arial" charset="0"/>
              <a:buNone/>
            </a:pP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Chu vi </a:t>
            </a:r>
            <a:r>
              <a:rPr lang="en-US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:  ….  m 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429000"/>
            <a:ext cx="8229600" cy="251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ctr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3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Chu 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vi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257300" lvl="2" indent="-3429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1508 x 4 = 6032 (m)</a:t>
            </a:r>
          </a:p>
          <a:p>
            <a:pPr marL="2628900" lvl="5" indent="-342900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6032 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EF7B2D-5E7C-46B9-8320-27E745D24966}" type="datetime1">
              <a:rPr lang="vi-VN"/>
              <a:pPr>
                <a:defRPr/>
              </a:pPr>
              <a:t>08/07/2016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D1622-CD77-435F-8680-EAB201DB0350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" y="457200"/>
            <a:ext cx="8741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u="sng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.Tính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chu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vi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1508m.</a:t>
            </a:r>
            <a:endParaRPr lang="en-US" sz="2800" b="1" dirty="0" smtClean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58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198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Bài 3. Mỗi xe chở 1425kg gạo. Hỏi 3 xe như thế chở bao nhiêu ki-lô-gam gạo?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</cp:revision>
  <dcterms:created xsi:type="dcterms:W3CDTF">2016-07-08T02:54:08Z</dcterms:created>
  <dcterms:modified xsi:type="dcterms:W3CDTF">2016-07-08T05:26:57Z</dcterms:modified>
</cp:coreProperties>
</file>